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9" r:id="rId7"/>
    <p:sldId id="263" r:id="rId8"/>
    <p:sldId id="257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1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1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5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5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1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8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8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0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EF230-3169-4BC2-9A30-1A3C1786650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BBCAA-BC66-4977-9244-E366B2D4C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8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patents/US235899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Pulse </a:t>
            </a:r>
            <a:r>
              <a:rPr lang="en-US" dirty="0" err="1" smtClean="0"/>
              <a:t>oximeter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LED Driver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5267325" cy="455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49304" y="2175391"/>
            <a:ext cx="6607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2.5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86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+ red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6248400"/>
            <a:ext cx="408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Detector sees the sum of the two curves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6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+ red + </a:t>
            </a:r>
            <a:r>
              <a:rPr lang="en-US" dirty="0" err="1" smtClean="0"/>
              <a:t>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248400"/>
            <a:ext cx="4118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Detector sees the sum of the three curves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72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driving signal to +/- 1</a:t>
            </a:r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36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 +/- 1 and detector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5438775"/>
            <a:ext cx="1972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Blue – </a:t>
            </a:r>
            <a:r>
              <a:rPr lang="en-US" dirty="0" err="1" smtClean="0"/>
              <a:t>bg</a:t>
            </a:r>
            <a:r>
              <a:rPr lang="en-US" dirty="0" smtClean="0"/>
              <a:t> only</a:t>
            </a:r>
          </a:p>
          <a:p>
            <a:r>
              <a:rPr lang="en-US" dirty="0" smtClean="0"/>
              <a:t>Red – </a:t>
            </a:r>
            <a:r>
              <a:rPr lang="en-US" dirty="0" err="1" smtClean="0"/>
              <a:t>bg</a:t>
            </a:r>
            <a:r>
              <a:rPr lang="en-US" dirty="0" smtClean="0"/>
              <a:t> + red LED</a:t>
            </a:r>
          </a:p>
          <a:p>
            <a:r>
              <a:rPr lang="en-US" dirty="0" smtClean="0"/>
              <a:t>Black  - </a:t>
            </a:r>
            <a:r>
              <a:rPr lang="en-US" dirty="0" err="1" smtClean="0"/>
              <a:t>bg</a:t>
            </a:r>
            <a:r>
              <a:rPr lang="en-US" dirty="0" smtClean="0"/>
              <a:t> +red + </a:t>
            </a:r>
            <a:r>
              <a:rPr lang="en-US" dirty="0" err="1" smtClean="0"/>
              <a:t>ir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376348" y="4110052"/>
            <a:ext cx="17006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Driving * Detector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93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 w.r.t time  - background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43000" y="5715000"/>
                <a:ext cx="7772400" cy="984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𝑇</m:t>
                        </m:r>
                      </m:den>
                    </m:f>
                    <m:nary>
                      <m:nary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8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Detector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signal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</a:rPr>
                          <m:t>) 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 ±1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  <a:ea typeface="Cambria Math"/>
                          </a:rPr>
                          <m:t>driving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0" i="0" smtClean="0">
                            <a:latin typeface="Cambria Math"/>
                            <a:ea typeface="Cambria Math"/>
                          </a:rPr>
                          <m:t>signal</m:t>
                        </m:r>
                      </m:e>
                    </m:nary>
                  </m:oMath>
                </a14:m>
                <a:r>
                  <a:rPr lang="en-US" sz="2800" b="0" dirty="0" smtClean="0"/>
                  <a:t>(t)) dt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715000"/>
                <a:ext cx="7772400" cy="9847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35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 w.r.t time  - </a:t>
            </a:r>
            <a:r>
              <a:rPr lang="en-US" dirty="0" err="1" smtClean="0"/>
              <a:t>bg</a:t>
            </a:r>
            <a:r>
              <a:rPr lang="en-US" dirty="0" smtClean="0"/>
              <a:t> +red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1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 w.r.t time  - </a:t>
            </a:r>
            <a:r>
              <a:rPr lang="en-US" dirty="0" err="1" smtClean="0"/>
              <a:t>bg</a:t>
            </a:r>
            <a:r>
              <a:rPr lang="en-US" dirty="0" smtClean="0"/>
              <a:t> +</a:t>
            </a:r>
            <a:r>
              <a:rPr lang="en-US" dirty="0" err="1" smtClean="0"/>
              <a:t>red+ir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36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Converges to average difference between red and </a:t>
            </a:r>
            <a:r>
              <a:rPr lang="en-US" dirty="0" err="1" smtClean="0"/>
              <a:t>ir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5955268"/>
            <a:ext cx="5651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will keep the running integral by using a low-pass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9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</a:t>
            </a:r>
            <a:r>
              <a:rPr lang="en-US" dirty="0" err="1" smtClean="0"/>
              <a:t>oximeter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800"/>
            <a:ext cx="533400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31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Low-passed result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1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implement a low pass filter in software?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Pulse </a:t>
            </a:r>
            <a:r>
              <a:rPr lang="en-US" dirty="0" err="1" smtClean="0"/>
              <a:t>oximeter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471613"/>
            <a:ext cx="4191000" cy="391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5715000"/>
            <a:ext cx="3886200" cy="762000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Original patent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8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data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26" y="1878269"/>
            <a:ext cx="9101820" cy="391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600200" y="3505200"/>
            <a:ext cx="685800" cy="329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70587" y="3696235"/>
            <a:ext cx="1763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Big deep breaths</a:t>
            </a:r>
          </a:p>
          <a:p>
            <a:r>
              <a:rPr lang="en-US" dirty="0"/>
              <a:t>a</a:t>
            </a:r>
            <a:r>
              <a:rPr lang="en-US" dirty="0" smtClean="0"/>
              <a:t>nd then hold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486400" y="3922702"/>
            <a:ext cx="963562" cy="483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17056" y="3601863"/>
            <a:ext cx="229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Damn, I want some air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091084" y="4648200"/>
            <a:ext cx="96356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80045" y="4415185"/>
            <a:ext cx="95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Gave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Photodiode detection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16715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ghtning Bolt 3"/>
          <p:cNvSpPr/>
          <p:nvPr/>
        </p:nvSpPr>
        <p:spPr>
          <a:xfrm>
            <a:off x="2057400" y="2228850"/>
            <a:ext cx="914400" cy="914400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5802868"/>
            <a:ext cx="7217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Photodiode:  Current is proportional to amount of light hitting the detector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9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do something else…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0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Hysteretic oscillator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863364" cy="5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8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Hysteretic oscillator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5732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73" y="1895475"/>
            <a:ext cx="3564727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76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182</Words>
  <Application>Microsoft Office PowerPoint</Application>
  <PresentationFormat>On-screen Show (4:3)</PresentationFormat>
  <Paragraphs>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Pulse oximeter</vt:lpstr>
      <vt:lpstr>Pulse oximeter</vt:lpstr>
      <vt:lpstr>Pulse oximeter</vt:lpstr>
      <vt:lpstr>Your data</vt:lpstr>
      <vt:lpstr>Photodiode detection</vt:lpstr>
      <vt:lpstr>Detection demo</vt:lpstr>
      <vt:lpstr>We will do something else…</vt:lpstr>
      <vt:lpstr>Hysteretic oscillator</vt:lpstr>
      <vt:lpstr>Hysteretic oscillator</vt:lpstr>
      <vt:lpstr>LED Driver</vt:lpstr>
      <vt:lpstr>Background</vt:lpstr>
      <vt:lpstr>Background + red</vt:lpstr>
      <vt:lpstr>Background + red + ir</vt:lpstr>
      <vt:lpstr>Convert driving signal to +/- 1</vt:lpstr>
      <vt:lpstr>Multiply +/- 1 and detector</vt:lpstr>
      <vt:lpstr>Integrate w.r.t time  - background</vt:lpstr>
      <vt:lpstr>Integrate w.r.t time  - bg +red</vt:lpstr>
      <vt:lpstr>Integrate w.r.t time  - bg +red+ir</vt:lpstr>
      <vt:lpstr>Converges to average difference between red and ir</vt:lpstr>
      <vt:lpstr>Low-passed result</vt:lpstr>
      <vt:lpstr>How do we implement a low pass filter in software?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Storey</dc:creator>
  <cp:lastModifiedBy>Brian Storey</cp:lastModifiedBy>
  <cp:revision>19</cp:revision>
  <dcterms:created xsi:type="dcterms:W3CDTF">2012-02-21T16:54:01Z</dcterms:created>
  <dcterms:modified xsi:type="dcterms:W3CDTF">2012-02-22T14:29:04Z</dcterms:modified>
</cp:coreProperties>
</file>